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519363" cy="3708400"/>
  <p:notesSz cx="6858000" cy="9144000"/>
  <p:defaultTextStyle>
    <a:defPPr>
      <a:defRPr lang="nl-NL"/>
    </a:defPPr>
    <a:lvl1pPr marL="0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1pPr>
    <a:lvl2pPr marL="148418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2pPr>
    <a:lvl3pPr marL="296836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3pPr>
    <a:lvl4pPr marL="445255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4pPr>
    <a:lvl5pPr marL="593673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5pPr>
    <a:lvl6pPr marL="742091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6pPr>
    <a:lvl7pPr marL="890508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7pPr>
    <a:lvl8pPr marL="1038927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8pPr>
    <a:lvl9pPr marL="1187345" algn="l" defTabSz="296836" rtl="0" eaLnBrk="1" latinLnBrk="0" hangingPunct="1">
      <a:defRPr sz="5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8" userDrawn="1">
          <p15:clr>
            <a:srgbClr val="A4A3A4"/>
          </p15:clr>
        </p15:guide>
        <p15:guide id="2" pos="7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1CB4"/>
    <a:srgbClr val="412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4660"/>
  </p:normalViewPr>
  <p:slideViewPr>
    <p:cSldViewPr snapToGrid="0" showGuides="1">
      <p:cViewPr varScale="1">
        <p:scale>
          <a:sx n="200" d="100"/>
          <a:sy n="200" d="100"/>
        </p:scale>
        <p:origin x="144" y="144"/>
      </p:cViewPr>
      <p:guideLst>
        <p:guide orient="horz" pos="1168"/>
        <p:guide pos="7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55" y="606912"/>
            <a:ext cx="2141459" cy="1291073"/>
          </a:xfrm>
        </p:spPr>
        <p:txBody>
          <a:bodyPr anchor="b"/>
          <a:lstStyle>
            <a:lvl1pPr algn="ctr">
              <a:defRPr sz="1653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21" y="1947769"/>
            <a:ext cx="1889522" cy="895338"/>
          </a:xfrm>
        </p:spPr>
        <p:txBody>
          <a:bodyPr/>
          <a:lstStyle>
            <a:lvl1pPr marL="0" indent="0" algn="ctr">
              <a:buNone/>
              <a:defRPr sz="661"/>
            </a:lvl1pPr>
            <a:lvl2pPr marL="125965" indent="0" algn="ctr">
              <a:buNone/>
              <a:defRPr sz="551"/>
            </a:lvl2pPr>
            <a:lvl3pPr marL="251929" indent="0" algn="ctr">
              <a:buNone/>
              <a:defRPr sz="496"/>
            </a:lvl3pPr>
            <a:lvl4pPr marL="377894" indent="0" algn="ctr">
              <a:buNone/>
              <a:defRPr sz="441"/>
            </a:lvl4pPr>
            <a:lvl5pPr marL="503857" indent="0" algn="ctr">
              <a:buNone/>
              <a:defRPr sz="441"/>
            </a:lvl5pPr>
            <a:lvl6pPr marL="629823" indent="0" algn="ctr">
              <a:buNone/>
              <a:defRPr sz="441"/>
            </a:lvl6pPr>
            <a:lvl7pPr marL="755787" indent="0" algn="ctr">
              <a:buNone/>
              <a:defRPr sz="441"/>
            </a:lvl7pPr>
            <a:lvl8pPr marL="881751" indent="0" algn="ctr">
              <a:buNone/>
              <a:defRPr sz="441"/>
            </a:lvl8pPr>
            <a:lvl9pPr marL="1007716" indent="0" algn="ctr">
              <a:buNone/>
              <a:defRPr sz="441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03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298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2919" y="197438"/>
            <a:ext cx="543238" cy="31426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07" y="197438"/>
            <a:ext cx="1598221" cy="314269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40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545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6" y="924529"/>
            <a:ext cx="2172951" cy="1542591"/>
          </a:xfrm>
        </p:spPr>
        <p:txBody>
          <a:bodyPr anchor="b"/>
          <a:lstStyle>
            <a:lvl1pPr>
              <a:defRPr sz="1653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96" y="2481711"/>
            <a:ext cx="2172951" cy="811212"/>
          </a:xfrm>
        </p:spPr>
        <p:txBody>
          <a:bodyPr/>
          <a:lstStyle>
            <a:lvl1pPr marL="0" indent="0">
              <a:buNone/>
              <a:defRPr sz="661">
                <a:solidFill>
                  <a:schemeClr val="tx1"/>
                </a:solidFill>
              </a:defRPr>
            </a:lvl1pPr>
            <a:lvl2pPr marL="125965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2pPr>
            <a:lvl3pPr marL="251929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3pPr>
            <a:lvl4pPr marL="37789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4pPr>
            <a:lvl5pPr marL="503857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5pPr>
            <a:lvl6pPr marL="629823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6pPr>
            <a:lvl7pPr marL="755787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7pPr>
            <a:lvl8pPr marL="881751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8pPr>
            <a:lvl9pPr marL="1007716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625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10" y="987190"/>
            <a:ext cx="1070729" cy="235294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432" y="987190"/>
            <a:ext cx="1070729" cy="235294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19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197439"/>
            <a:ext cx="2172951" cy="71678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35" y="909078"/>
            <a:ext cx="1065808" cy="445523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65" indent="0">
              <a:buNone/>
              <a:defRPr sz="551" b="1"/>
            </a:lvl2pPr>
            <a:lvl3pPr marL="251929" indent="0">
              <a:buNone/>
              <a:defRPr sz="496" b="1"/>
            </a:lvl3pPr>
            <a:lvl4pPr marL="377894" indent="0">
              <a:buNone/>
              <a:defRPr sz="441" b="1"/>
            </a:lvl4pPr>
            <a:lvl5pPr marL="503857" indent="0">
              <a:buNone/>
              <a:defRPr sz="441" b="1"/>
            </a:lvl5pPr>
            <a:lvl6pPr marL="629823" indent="0">
              <a:buNone/>
              <a:defRPr sz="441" b="1"/>
            </a:lvl6pPr>
            <a:lvl7pPr marL="755787" indent="0">
              <a:buNone/>
              <a:defRPr sz="441" b="1"/>
            </a:lvl7pPr>
            <a:lvl8pPr marL="881751" indent="0">
              <a:buNone/>
              <a:defRPr sz="441" b="1"/>
            </a:lvl8pPr>
            <a:lvl9pPr marL="1007716" indent="0">
              <a:buNone/>
              <a:defRPr sz="441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35" y="1354601"/>
            <a:ext cx="1065808" cy="19924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431" y="909078"/>
            <a:ext cx="1071057" cy="445523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65" indent="0">
              <a:buNone/>
              <a:defRPr sz="551" b="1"/>
            </a:lvl2pPr>
            <a:lvl3pPr marL="251929" indent="0">
              <a:buNone/>
              <a:defRPr sz="496" b="1"/>
            </a:lvl3pPr>
            <a:lvl4pPr marL="377894" indent="0">
              <a:buNone/>
              <a:defRPr sz="441" b="1"/>
            </a:lvl4pPr>
            <a:lvl5pPr marL="503857" indent="0">
              <a:buNone/>
              <a:defRPr sz="441" b="1"/>
            </a:lvl5pPr>
            <a:lvl6pPr marL="629823" indent="0">
              <a:buNone/>
              <a:defRPr sz="441" b="1"/>
            </a:lvl6pPr>
            <a:lvl7pPr marL="755787" indent="0">
              <a:buNone/>
              <a:defRPr sz="441" b="1"/>
            </a:lvl7pPr>
            <a:lvl8pPr marL="881751" indent="0">
              <a:buNone/>
              <a:defRPr sz="441" b="1"/>
            </a:lvl8pPr>
            <a:lvl9pPr marL="1007716" indent="0">
              <a:buNone/>
              <a:defRPr sz="441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431" y="1354601"/>
            <a:ext cx="1071057" cy="19924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68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14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084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247232"/>
            <a:ext cx="812560" cy="86529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57" y="533942"/>
            <a:ext cx="1275428" cy="2635368"/>
          </a:xfrm>
        </p:spPr>
        <p:txBody>
          <a:bodyPr/>
          <a:lstStyle>
            <a:lvl1pPr>
              <a:defRPr sz="882"/>
            </a:lvl1pPr>
            <a:lvl2pPr>
              <a:defRPr sz="771"/>
            </a:lvl2pPr>
            <a:lvl3pPr>
              <a:defRPr sz="661"/>
            </a:lvl3pPr>
            <a:lvl4pPr>
              <a:defRPr sz="551"/>
            </a:lvl4pPr>
            <a:lvl5pPr>
              <a:defRPr sz="551"/>
            </a:lvl5pPr>
            <a:lvl6pPr>
              <a:defRPr sz="551"/>
            </a:lvl6pPr>
            <a:lvl7pPr>
              <a:defRPr sz="551"/>
            </a:lvl7pPr>
            <a:lvl8pPr>
              <a:defRPr sz="551"/>
            </a:lvl8pPr>
            <a:lvl9pPr>
              <a:defRPr sz="551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112525"/>
            <a:ext cx="812560" cy="2061081"/>
          </a:xfrm>
        </p:spPr>
        <p:txBody>
          <a:bodyPr/>
          <a:lstStyle>
            <a:lvl1pPr marL="0" indent="0">
              <a:buNone/>
              <a:defRPr sz="441"/>
            </a:lvl1pPr>
            <a:lvl2pPr marL="125965" indent="0">
              <a:buNone/>
              <a:defRPr sz="386"/>
            </a:lvl2pPr>
            <a:lvl3pPr marL="251929" indent="0">
              <a:buNone/>
              <a:defRPr sz="331"/>
            </a:lvl3pPr>
            <a:lvl4pPr marL="377894" indent="0">
              <a:buNone/>
              <a:defRPr sz="276"/>
            </a:lvl4pPr>
            <a:lvl5pPr marL="503857" indent="0">
              <a:buNone/>
              <a:defRPr sz="276"/>
            </a:lvl5pPr>
            <a:lvl6pPr marL="629823" indent="0">
              <a:buNone/>
              <a:defRPr sz="276"/>
            </a:lvl6pPr>
            <a:lvl7pPr marL="755787" indent="0">
              <a:buNone/>
              <a:defRPr sz="276"/>
            </a:lvl7pPr>
            <a:lvl8pPr marL="881751" indent="0">
              <a:buNone/>
              <a:defRPr sz="276"/>
            </a:lvl8pPr>
            <a:lvl9pPr marL="1007716" indent="0">
              <a:buNone/>
              <a:defRPr sz="27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18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247232"/>
            <a:ext cx="812560" cy="86529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057" y="533942"/>
            <a:ext cx="1275428" cy="2635368"/>
          </a:xfrm>
        </p:spPr>
        <p:txBody>
          <a:bodyPr anchor="t"/>
          <a:lstStyle>
            <a:lvl1pPr marL="0" indent="0">
              <a:buNone/>
              <a:defRPr sz="882"/>
            </a:lvl1pPr>
            <a:lvl2pPr marL="125965" indent="0">
              <a:buNone/>
              <a:defRPr sz="771"/>
            </a:lvl2pPr>
            <a:lvl3pPr marL="251929" indent="0">
              <a:buNone/>
              <a:defRPr sz="661"/>
            </a:lvl3pPr>
            <a:lvl4pPr marL="377894" indent="0">
              <a:buNone/>
              <a:defRPr sz="551"/>
            </a:lvl4pPr>
            <a:lvl5pPr marL="503857" indent="0">
              <a:buNone/>
              <a:defRPr sz="551"/>
            </a:lvl5pPr>
            <a:lvl6pPr marL="629823" indent="0">
              <a:buNone/>
              <a:defRPr sz="551"/>
            </a:lvl6pPr>
            <a:lvl7pPr marL="755787" indent="0">
              <a:buNone/>
              <a:defRPr sz="551"/>
            </a:lvl7pPr>
            <a:lvl8pPr marL="881751" indent="0">
              <a:buNone/>
              <a:defRPr sz="551"/>
            </a:lvl8pPr>
            <a:lvl9pPr marL="1007716" indent="0">
              <a:buNone/>
              <a:defRPr sz="551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112525"/>
            <a:ext cx="812560" cy="2061081"/>
          </a:xfrm>
        </p:spPr>
        <p:txBody>
          <a:bodyPr/>
          <a:lstStyle>
            <a:lvl1pPr marL="0" indent="0">
              <a:buNone/>
              <a:defRPr sz="441"/>
            </a:lvl1pPr>
            <a:lvl2pPr marL="125965" indent="0">
              <a:buNone/>
              <a:defRPr sz="386"/>
            </a:lvl2pPr>
            <a:lvl3pPr marL="251929" indent="0">
              <a:buNone/>
              <a:defRPr sz="331"/>
            </a:lvl3pPr>
            <a:lvl4pPr marL="377894" indent="0">
              <a:buNone/>
              <a:defRPr sz="276"/>
            </a:lvl4pPr>
            <a:lvl5pPr marL="503857" indent="0">
              <a:buNone/>
              <a:defRPr sz="276"/>
            </a:lvl5pPr>
            <a:lvl6pPr marL="629823" indent="0">
              <a:buNone/>
              <a:defRPr sz="276"/>
            </a:lvl6pPr>
            <a:lvl7pPr marL="755787" indent="0">
              <a:buNone/>
              <a:defRPr sz="276"/>
            </a:lvl7pPr>
            <a:lvl8pPr marL="881751" indent="0">
              <a:buNone/>
              <a:defRPr sz="276"/>
            </a:lvl8pPr>
            <a:lvl9pPr marL="1007716" indent="0">
              <a:buNone/>
              <a:defRPr sz="27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06" y="197439"/>
            <a:ext cx="2172951" cy="716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06" y="987190"/>
            <a:ext cx="2172951" cy="2352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10" y="3437138"/>
            <a:ext cx="566857" cy="197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87C3-08FF-4E91-B735-7CFEE310519E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543" y="3437138"/>
            <a:ext cx="850285" cy="197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303" y="3437138"/>
            <a:ext cx="566857" cy="1974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1DBE-4ECD-4DA7-B919-9EA285776EB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48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29" rtl="0" eaLnBrk="1" latinLnBrk="0" hangingPunct="1">
        <a:lnSpc>
          <a:spcPct val="90000"/>
        </a:lnSpc>
        <a:spcBef>
          <a:spcPct val="0"/>
        </a:spcBef>
        <a:buNone/>
        <a:defRPr sz="12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82" indent="-62982" algn="l" defTabSz="251929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771" kern="1200">
          <a:solidFill>
            <a:schemeClr val="tx1"/>
          </a:solidFill>
          <a:latin typeface="+mn-lt"/>
          <a:ea typeface="+mn-ea"/>
          <a:cs typeface="+mn-cs"/>
        </a:defRPr>
      </a:lvl1pPr>
      <a:lvl2pPr marL="188947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14912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551" kern="1200">
          <a:solidFill>
            <a:schemeClr val="tx1"/>
          </a:solidFill>
          <a:latin typeface="+mn-lt"/>
          <a:ea typeface="+mn-ea"/>
          <a:cs typeface="+mn-cs"/>
        </a:defRPr>
      </a:lvl3pPr>
      <a:lvl4pPr marL="440875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66841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92804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818769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944734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70698" indent="-62982" algn="l" defTabSz="251929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5965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2pPr>
      <a:lvl3pPr marL="251929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3pPr>
      <a:lvl4pPr marL="377894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03857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29823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755787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881751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07716" algn="l" defTabSz="251929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52" b="-1566"/>
          <a:stretch/>
        </p:blipFill>
        <p:spPr>
          <a:xfrm rot="16200000">
            <a:off x="-270561" y="722128"/>
            <a:ext cx="3967290" cy="260875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69" y="2257851"/>
            <a:ext cx="1657053" cy="1657053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-72443" y="3238297"/>
            <a:ext cx="2843213" cy="300082"/>
          </a:xfrm>
          <a:prstGeom prst="rect">
            <a:avLst/>
          </a:prstGeom>
          <a:solidFill>
            <a:srgbClr val="851CB4"/>
          </a:solidFill>
        </p:spPr>
        <p:txBody>
          <a:bodyPr wrap="square" anchor="ctr" anchorCtr="0">
            <a:spAutoFit/>
          </a:bodyPr>
          <a:lstStyle/>
          <a:p>
            <a:r>
              <a:rPr lang="nl-NL" sz="7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             </a:t>
            </a:r>
            <a:r>
              <a:rPr lang="nl-NL" sz="65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Info: 06-10841653  -  info@salsapati.nl </a:t>
            </a:r>
            <a:br>
              <a:rPr lang="nl-NL" sz="65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</a:br>
            <a:r>
              <a:rPr lang="nl-NL" sz="65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Centrum voor Mens &amp; Beweging  </a:t>
            </a:r>
            <a:r>
              <a:rPr lang="nl-NL" sz="65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Bayeuxlaan</a:t>
            </a:r>
            <a:r>
              <a:rPr lang="nl-NL" sz="65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itchFamily="34" charset="0"/>
              </a:rPr>
              <a:t> 9 Eindhoven 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407" y="827000"/>
            <a:ext cx="2533890" cy="25338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" t="-847" r="-188" b="847"/>
          <a:stretch/>
        </p:blipFill>
        <p:spPr>
          <a:xfrm>
            <a:off x="3358203" y="899503"/>
            <a:ext cx="2540703" cy="280889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8" y="662239"/>
            <a:ext cx="2331327" cy="1804298"/>
          </a:xfrm>
          <a:prstGeom prst="rect">
            <a:avLst/>
          </a:prstGeom>
        </p:spPr>
      </p:pic>
      <p:sp>
        <p:nvSpPr>
          <p:cNvPr id="9" name="Explosie 2 8"/>
          <p:cNvSpPr/>
          <p:nvPr/>
        </p:nvSpPr>
        <p:spPr>
          <a:xfrm rot="1733751">
            <a:off x="1627167" y="378856"/>
            <a:ext cx="710304" cy="522471"/>
          </a:xfrm>
          <a:prstGeom prst="irregularSeal2">
            <a:avLst/>
          </a:prstGeom>
          <a:solidFill>
            <a:srgbClr val="851CB4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 rot="552011">
            <a:off x="1506246" y="439848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gratis </a:t>
            </a:r>
            <a:br>
              <a:rPr lang="nl-NL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proefles</a:t>
            </a:r>
            <a:endParaRPr lang="nl-NL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06207" y="2592698"/>
            <a:ext cx="16562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>
                <a:solidFill>
                  <a:schemeClr val="bg1"/>
                </a:solidFill>
              </a:rPr>
              <a:t>Elke maandag en donderdag avond</a:t>
            </a:r>
            <a:endParaRPr lang="nl-NL" sz="800" dirty="0">
              <a:solidFill>
                <a:schemeClr val="bg1"/>
              </a:solidFill>
            </a:endParaRP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4272" r="1" b="4272"/>
          <a:stretch/>
        </p:blipFill>
        <p:spPr>
          <a:xfrm>
            <a:off x="151766" y="91929"/>
            <a:ext cx="1487114" cy="44464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2" y="2309846"/>
            <a:ext cx="2337667" cy="31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229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840</TotalTime>
  <Words>12</Words>
  <Application>Microsoft Office PowerPoint</Application>
  <PresentationFormat>Aangepast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servando retamal</dc:creator>
  <cp:lastModifiedBy>servando retamal</cp:lastModifiedBy>
  <cp:revision>59</cp:revision>
  <dcterms:created xsi:type="dcterms:W3CDTF">2015-12-16T14:36:33Z</dcterms:created>
  <dcterms:modified xsi:type="dcterms:W3CDTF">2023-03-31T13:40:00Z</dcterms:modified>
</cp:coreProperties>
</file>